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5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2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8CEBA-E038-49EB-8069-6EFE28CEF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81A084-B052-45A3-81F1-1A1BA2F03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D02EB-4B67-47FC-894D-B85724878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E8CFE-A3E3-4AE1-B8B2-1A56F9D8A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BF335-254E-4A56-BD80-C57D562F4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5737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283EF-BE42-4BA3-8F23-F9ADDAEA8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D8D82-A35F-4F78-B2D9-664701355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3AF1A-EC91-4740-9A3C-85759FAE9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F5D05-9CEF-4AFC-95B1-23D6CD83C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F9684-1C21-44F9-A169-BEC8AE7EE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614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24732-AD79-4417-BA52-8BB75ECB4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65C29-F6A0-4F83-8118-955F982AB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5A0B6-8CC7-4205-B294-C94AF9BD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BBFFF-A99B-4A60-B2D2-2043FC23E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3E76-464A-4B7D-BFD3-8D64228CD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6130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EFB2D-7679-478F-B6C1-2B7F883AE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7835F-E8F7-4651-AAD3-2D2C235D5C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56102-C9AF-4E79-AE62-98D9A533B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71108-63EE-48E8-8849-9F7465301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22216E-5319-4DF5-839B-09462B356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211738-99E8-4AB9-8803-74F4BEC36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411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ED462-CDAA-42A4-9C3B-7E8767587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AD805-51AC-4AA7-8145-5ACC55C7A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C94E0-2644-41F4-90F4-DF7212C1B5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2C15B1-C88A-41BF-BD5A-5B0069FBF4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147F03-1561-45EE-8655-79E4860F45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C4C39A-975A-4438-8F70-D16EAE7B0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9F586E-37B2-47E1-BDED-EF7730A24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1C169D-317B-43EA-9B78-FCF14C18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5453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60247-F42F-4BB1-BA89-D4E5EB95D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6EA62A-B5D4-46C9-AB8C-FD19B3B1F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5AA0B8-D3B8-472D-9AAD-45A55F23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7136EA-1EF2-4858-80B3-B9D08A0E6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677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6B1CAB-0A3A-4E0C-98CB-437E14945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448EAF-8DE3-41DC-AF97-CFDB18159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5B98D4-59BF-443B-912C-0D63B896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4571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FA352-69C2-42C7-A92B-8887FD0F0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5C8EF-218E-46B9-8F72-2C32FF07D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DDAB2-D4F4-43AD-9BE4-60FEF4B68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675823-D0D8-4245-A6D7-B4B740E6C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690F3-0774-464B-99D8-1F393C36D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CF34E-E22C-49E7-9C78-B3AEE22C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991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D64E3-4427-4903-A8D3-64A49BFF6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D45EF0-8AA4-48FA-AD8A-9DA4A3CA5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1B887-2FD4-4958-9B56-5E8BBD1292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C5809A-F061-4C54-8E1C-FCFF4C5DD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88A436-0429-467D-9E8C-09D40D8D2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C3616-6408-4420-AFA2-53583B4D4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197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63E0B-BCB0-4538-87BB-3AC7A9EF4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14ADCA-E7D5-4BF9-9634-6DD680CDAF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C9003-0EEF-4378-B5D8-B6061AE45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0274B-349B-48D1-B350-AA9D5E31F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1CE20-61CE-432C-9D5F-92C464127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194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054E75-418D-4ECE-B9A9-58059DB4F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002764-C710-4AD8-8ED7-25502DB4A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AEEED-5B7C-4D03-A3CB-2A41BC2AE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9AC92-BA04-42A8-9568-67289C06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4BAEF-1DDD-4B48-8E73-19FD31BFB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6526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02CF1F-13E2-4CB5-AA09-487719E00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956E7-7E50-4A56-8F7F-A7CBB5217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D37F7-3181-430D-A37D-D23B8D3A6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C5C62-7F73-4A8B-AF65-C01E5699FE1A}" type="datetimeFigureOut">
              <a:rPr lang="nl-NL" smtClean="0"/>
              <a:t>15-9-2023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592C6-D55B-4814-ADFF-DFB82AE1D9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38331-8D52-4208-B273-9F78A11F0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AC5B1-BF67-442F-8E6C-C8ABE30319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075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EC495-87DA-4DF0-ABC8-5F563F8242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C86C5-9285-444A-8798-9853C7FB15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2E74A01-1F9C-4500-8EED-5C5D826D0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05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7FA72-6B7E-4D94-87AB-4E5929110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0B728F-756A-47E0-84D3-BED4C357A0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760" y="647272"/>
            <a:ext cx="10532743" cy="5529691"/>
          </a:xfrm>
        </p:spPr>
      </p:pic>
    </p:spTree>
    <p:extLst>
      <p:ext uri="{BB962C8B-B14F-4D97-AF65-F5344CB8AC3E}">
        <p14:creationId xmlns:p14="http://schemas.microsoft.com/office/powerpoint/2010/main" val="3110756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71C1D-A396-44D8-898B-18F789C92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2801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15274"/>
                </a:solidFill>
              </a:rPr>
              <a:t>URinControl</a:t>
            </a:r>
            <a:br>
              <a:rPr lang="en-US" dirty="0">
                <a:solidFill>
                  <a:srgbClr val="015274"/>
                </a:solidFill>
              </a:rPr>
            </a:br>
            <a:r>
              <a:rPr lang="en-US" dirty="0" err="1">
                <a:solidFill>
                  <a:srgbClr val="015274"/>
                </a:solidFill>
              </a:rPr>
              <a:t>dé</a:t>
            </a:r>
            <a:r>
              <a:rPr lang="en-US" dirty="0">
                <a:solidFill>
                  <a:srgbClr val="015274"/>
                </a:solidFill>
              </a:rPr>
              <a:t> app-</a:t>
            </a:r>
            <a:r>
              <a:rPr lang="en-US" dirty="0" err="1">
                <a:solidFill>
                  <a:srgbClr val="015274"/>
                </a:solidFill>
              </a:rPr>
              <a:t>behandeling</a:t>
            </a:r>
            <a:r>
              <a:rPr lang="en-US" dirty="0">
                <a:solidFill>
                  <a:srgbClr val="015274"/>
                </a:solidFill>
              </a:rPr>
              <a:t> </a:t>
            </a:r>
            <a:r>
              <a:rPr lang="en-US" dirty="0" err="1">
                <a:solidFill>
                  <a:srgbClr val="015274"/>
                </a:solidFill>
              </a:rPr>
              <a:t>bij</a:t>
            </a:r>
            <a:r>
              <a:rPr lang="en-US" dirty="0">
                <a:solidFill>
                  <a:srgbClr val="015274"/>
                </a:solidFill>
              </a:rPr>
              <a:t> </a:t>
            </a:r>
            <a:r>
              <a:rPr lang="en-US" dirty="0" err="1">
                <a:solidFill>
                  <a:srgbClr val="015274"/>
                </a:solidFill>
              </a:rPr>
              <a:t>urineverlies</a:t>
            </a:r>
            <a:endParaRPr lang="nl-NL" dirty="0">
              <a:solidFill>
                <a:srgbClr val="015274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8D155B-5892-421E-AC9B-DE342B43B7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44082" y="2571184"/>
            <a:ext cx="7109718" cy="3732602"/>
          </a:xfrm>
        </p:spPr>
      </p:pic>
    </p:spTree>
    <p:extLst>
      <p:ext uri="{BB962C8B-B14F-4D97-AF65-F5344CB8AC3E}">
        <p14:creationId xmlns:p14="http://schemas.microsoft.com/office/powerpoint/2010/main" val="1113239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41B49-7655-4FE4-8829-FCEBFE95D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942EDF-BC07-412B-809C-D839A5FE9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54" y="365125"/>
            <a:ext cx="10415325" cy="5468046"/>
          </a:xfrm>
        </p:spPr>
      </p:pic>
    </p:spTree>
    <p:extLst>
      <p:ext uri="{BB962C8B-B14F-4D97-AF65-F5344CB8AC3E}">
        <p14:creationId xmlns:p14="http://schemas.microsoft.com/office/powerpoint/2010/main" val="2220941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URinControl dé app-behandeling bij urineverlies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Loohuis, AMM (hag)</dc:creator>
  <cp:lastModifiedBy>Loohuis, AMM (hag)</cp:lastModifiedBy>
  <cp:revision>3</cp:revision>
  <dcterms:created xsi:type="dcterms:W3CDTF">2023-09-15T11:40:07Z</dcterms:created>
  <dcterms:modified xsi:type="dcterms:W3CDTF">2023-09-15T11:59:48Z</dcterms:modified>
</cp:coreProperties>
</file>